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6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9" r:id="rId11"/>
    <p:sldId id="277" r:id="rId12"/>
    <p:sldId id="280" r:id="rId13"/>
    <p:sldId id="283" r:id="rId14"/>
    <p:sldId id="256" r:id="rId15"/>
  </p:sldIdLst>
  <p:sldSz cx="18288000" cy="10285413"/>
  <p:notesSz cx="6858000" cy="9144000"/>
  <p:embeddedFontLst>
    <p:embeddedFont>
      <p:font typeface="Arial Unicode MS" panose="020B0604020202020204" pitchFamily="34" charset="-128"/>
      <p:regular r:id="rId17"/>
    </p:embeddedFont>
    <p:embeddedFont>
      <p:font typeface="Cooper Hewitt" pitchFamily="2" charset="77"/>
      <p:regular r:id="rId18"/>
      <p:italic r:id="rId19"/>
    </p:embeddedFont>
    <p:embeddedFont>
      <p:font typeface="Cooper Hewitt Bold" pitchFamily="2" charset="77"/>
      <p:bold r:id="rId20"/>
      <p:boldItalic r:id="rId21"/>
    </p:embeddedFont>
    <p:embeddedFont>
      <p:font typeface="Cooper Hewitt Medium" pitchFamily="2" charset="77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5401" autoAdjust="0"/>
  </p:normalViewPr>
  <p:slideViewPr>
    <p:cSldViewPr snapToGrid="0" showGuides="1">
      <p:cViewPr varScale="1">
        <p:scale>
          <a:sx n="87" d="100"/>
          <a:sy n="87" d="100"/>
        </p:scale>
        <p:origin x="464" y="21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41554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9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552062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C3912E2-3CD1-4ECF-8B84-F033815BF453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7605168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With the exception of downtown, high property values correlate positively with high safety scores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85" y="636976"/>
            <a:ext cx="7814829" cy="7823134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9635254E-E0DB-48B6-BD4E-F714C006F15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5EA9D846-37A9-4CF6-A447-3DEA51E92096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A786DCE1-F21E-4EDA-BDA5-3056DA80D5C5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174872B1-BCE0-4B84-86F5-6093C6A1EF81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71EC89-5C73-4191-AA12-3ED80E0B7195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66CC9ED-BD27-4FC5-B1EC-A2EC2EA6B5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CE759B-D48D-4EE2-80AD-FC0E72237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764" y="1284160"/>
            <a:ext cx="780942" cy="7809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55382C-0BFF-40D0-A75A-BEA56EF0BD0D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AD9283-41DB-4A15-A65C-A5B9AA48EF60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1" name="Rounded Rectangle 8">
            <a:extLst>
              <a:ext uri="{FF2B5EF4-FFF2-40B4-BE49-F238E27FC236}">
                <a16:creationId xmlns:a16="http://schemas.microsoft.com/office/drawing/2014/main" id="{ABB39EB5-D87E-4764-847B-37D4FB78720B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F7DFA9-7E5A-4643-B02A-CBA7BF2FDC5A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447738-7CAA-4650-831C-A11C3E6A956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FF9C9-C4EE-4134-AFC3-91E648EF1700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DD5EC98-9248-4A2F-B63B-287F4910836B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6966503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Property values and school ratings do not have a strong relationship based on the data used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DADEE-2BAE-4098-8C31-838F1754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86" y="648700"/>
            <a:ext cx="7814829" cy="78148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3CE67-EBC8-4EF9-A1D2-EE2E31E018E0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15DA7-63A4-49F5-B9EB-2048714B9315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13" name="Rounded Rectangle 8">
            <a:extLst>
              <a:ext uri="{FF2B5EF4-FFF2-40B4-BE49-F238E27FC236}">
                <a16:creationId xmlns:a16="http://schemas.microsoft.com/office/drawing/2014/main" id="{ED282A17-8FCB-4B30-B4B2-B57FADDDE0E9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Title 14">
            <a:extLst>
              <a:ext uri="{FF2B5EF4-FFF2-40B4-BE49-F238E27FC236}">
                <a16:creationId xmlns:a16="http://schemas.microsoft.com/office/drawing/2014/main" id="{11465446-5099-4DFE-8550-755A9AC0A40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9975B16-8EA7-4525-9F89-C145A488EFE0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8F22D04E-D351-4405-9ADB-4440108BA2CE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E279047B-C763-4761-96E1-652352A1A09A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2C2BD8F9-35D9-4678-9C3C-856B5F52E40B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D9F86-DCC5-4A66-909D-6B4E4BDE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19" name="Picture 6" descr="Image result for texas school guide">
            <a:extLst>
              <a:ext uri="{FF2B5EF4-FFF2-40B4-BE49-F238E27FC236}">
                <a16:creationId xmlns:a16="http://schemas.microsoft.com/office/drawing/2014/main" id="{2386D154-A62E-47B7-880E-6E8395EE3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155" y="1359765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C2A848-BDBA-4BF0-A7DA-441DD6F8DEA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7D45B4-F372-44A8-9654-3009CC513946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74EF9-EE91-4A87-87CD-D630520271C1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BE1E82-08AD-4746-AEE8-B22648B805DB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2" y="744883"/>
            <a:ext cx="5886607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Statistical</a:t>
            </a:r>
          </a:p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Analysis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18C0FD12-942E-4700-A642-93A7A5F67495}"/>
              </a:ext>
            </a:extLst>
          </p:cNvPr>
          <p:cNvSpPr/>
          <p:nvPr/>
        </p:nvSpPr>
        <p:spPr>
          <a:xfrm rot="10800000">
            <a:off x="8926304" y="8354172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94423C98-41C0-43F8-AFEF-693DD9D13593}"/>
              </a:ext>
            </a:extLst>
          </p:cNvPr>
          <p:cNvSpPr/>
          <p:nvPr/>
        </p:nvSpPr>
        <p:spPr>
          <a:xfrm rot="10800000">
            <a:off x="8926304" y="8107430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6" descr="Image result for texas school guide">
            <a:extLst>
              <a:ext uri="{FF2B5EF4-FFF2-40B4-BE49-F238E27FC236}">
                <a16:creationId xmlns:a16="http://schemas.microsoft.com/office/drawing/2014/main" id="{70141D81-6465-454A-A14A-70A4C4250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031" y="8472371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iamond 15">
            <a:extLst>
              <a:ext uri="{FF2B5EF4-FFF2-40B4-BE49-F238E27FC236}">
                <a16:creationId xmlns:a16="http://schemas.microsoft.com/office/drawing/2014/main" id="{D69BD624-2F9F-4998-A49B-92BF3CEBFB5D}"/>
              </a:ext>
            </a:extLst>
          </p:cNvPr>
          <p:cNvSpPr/>
          <p:nvPr/>
        </p:nvSpPr>
        <p:spPr>
          <a:xfrm rot="10800000">
            <a:off x="8926303" y="6629617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95D0DA35-4FF0-4432-88D6-4075225AE3C4}"/>
              </a:ext>
            </a:extLst>
          </p:cNvPr>
          <p:cNvSpPr/>
          <p:nvPr/>
        </p:nvSpPr>
        <p:spPr>
          <a:xfrm rot="10800000">
            <a:off x="8926303" y="6382875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8521A3D-C0D3-498D-870C-45EBC6A1A9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639" y="6672211"/>
            <a:ext cx="780942" cy="780942"/>
          </a:xfrm>
          <a:prstGeom prst="rect">
            <a:avLst/>
          </a:prstGeom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E6C9D8FC-BB93-4C34-AA1E-170D81A684FF}"/>
              </a:ext>
            </a:extLst>
          </p:cNvPr>
          <p:cNvSpPr/>
          <p:nvPr/>
        </p:nvSpPr>
        <p:spPr>
          <a:xfrm rot="10800000">
            <a:off x="8926302" y="4885838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F43306F8-74A3-4456-8FFC-52EC5E58D5D9}"/>
              </a:ext>
            </a:extLst>
          </p:cNvPr>
          <p:cNvSpPr/>
          <p:nvPr/>
        </p:nvSpPr>
        <p:spPr>
          <a:xfrm rot="10800000">
            <a:off x="8926302" y="4639096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4" descr="Image result for us census bureau">
            <a:extLst>
              <a:ext uri="{FF2B5EF4-FFF2-40B4-BE49-F238E27FC236}">
                <a16:creationId xmlns:a16="http://schemas.microsoft.com/office/drawing/2014/main" id="{30351BBD-9A5D-4873-B001-10D75B23C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5220" y="4942003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9E5714E3-D0D9-44EF-88EB-5765BEB38B09}"/>
              </a:ext>
            </a:extLst>
          </p:cNvPr>
          <p:cNvSpPr txBox="1">
            <a:spLocks/>
          </p:cNvSpPr>
          <p:nvPr/>
        </p:nvSpPr>
        <p:spPr>
          <a:xfrm>
            <a:off x="10918228" y="997254"/>
            <a:ext cx="4705406" cy="8357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valueScore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=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constant:                       85.792477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   +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commuteScore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x      -0.076133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safetyScore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x          0.096824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schoolScore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x       -0.045400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F906D-DDBA-42F2-88CB-9C0D2E0041A0}"/>
              </a:ext>
            </a:extLst>
          </p:cNvPr>
          <p:cNvSpPr txBox="1"/>
          <p:nvPr/>
        </p:nvSpPr>
        <p:spPr>
          <a:xfrm>
            <a:off x="9296400" y="914399"/>
            <a:ext cx="87708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With </a:t>
            </a:r>
            <a:r>
              <a:rPr lang="en-US" sz="2400" dirty="0" err="1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statsmodels</a:t>
            </a:r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library, performed multivariable regression analysis using Ordinary Least Squares (OLS) method</a:t>
            </a:r>
          </a:p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8876B3B-6C47-480B-A2FA-1FD5E212E2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0" y="-9658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665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41228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456898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5E8D5-402B-4658-AC80-BF5C1C1C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00" y="1859286"/>
            <a:ext cx="5920264" cy="5913979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76" y="632934"/>
            <a:ext cx="7840980" cy="7840980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660" y="143436"/>
            <a:ext cx="6311820" cy="332497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6" y="3715156"/>
            <a:ext cx="7160327" cy="44091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High property values and low commute times align with locations of big companies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E3D35A4-4BF3-4AD0-AE7C-8B040CDB2FFE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F5C50A3A-5F5B-40D2-82ED-288DDF46729C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4" descr="Image result for us census bureau">
            <a:extLst>
              <a:ext uri="{FF2B5EF4-FFF2-40B4-BE49-F238E27FC236}">
                <a16:creationId xmlns:a16="http://schemas.microsoft.com/office/drawing/2014/main" id="{184E6535-3EC0-4EB9-A174-7DAA396CE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46" y="1297731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587C05E7-02E5-4A0A-803D-99920C93850C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3056CC3C-663E-46F2-9638-7102CBCA958C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97F84F-52A0-452A-B947-D028BF84F7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19C451-7759-4448-8AC2-8CA9044B4DB2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9475A5-0524-4A28-9342-915B2221A486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5" name="Rounded Rectangle 8">
            <a:extLst>
              <a:ext uri="{FF2B5EF4-FFF2-40B4-BE49-F238E27FC236}">
                <a16:creationId xmlns:a16="http://schemas.microsoft.com/office/drawing/2014/main" id="{853720A8-178F-402F-8D15-4122FD4D7308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9C345-1B92-4A9D-972E-6492D571A66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16FC86-92F2-448D-ABE4-C242A513AF9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FDB17F-CC15-433F-AFAB-7AEC07C3CB9F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6449</TotalTime>
  <Words>339</Words>
  <Application>Microsoft Macintosh PowerPoint</Application>
  <PresentationFormat>Custom</PresentationFormat>
  <Paragraphs>118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 Unicode MS</vt:lpstr>
      <vt:lpstr>Wingdings</vt:lpstr>
      <vt:lpstr>Arial</vt:lpstr>
      <vt:lpstr>Cooper Hewitt</vt:lpstr>
      <vt:lpstr>Spica Neue</vt:lpstr>
      <vt:lpstr>Roboto</vt:lpstr>
      <vt:lpstr>Gidole</vt:lpstr>
      <vt:lpstr>Cooper Hewitt Medium</vt:lpstr>
      <vt:lpstr>Roboto Medium</vt:lpstr>
      <vt:lpstr>Cooper Hewitt Bold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Commute vs  Property Value</vt:lpstr>
      <vt:lpstr>PowerPoint Presentation</vt:lpstr>
      <vt:lpstr>PowerPoint Presentation</vt:lpstr>
      <vt:lpstr>PowerPoint Presentation</vt:lpstr>
      <vt:lpstr>Really  EPIC  Team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yuta yamaguchi</cp:lastModifiedBy>
  <cp:revision>315</cp:revision>
  <dcterms:created xsi:type="dcterms:W3CDTF">2016-10-08T14:15:50Z</dcterms:created>
  <dcterms:modified xsi:type="dcterms:W3CDTF">2018-09-06T23:12:10Z</dcterms:modified>
</cp:coreProperties>
</file>

<file path=docProps/thumbnail.jpeg>
</file>